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5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307" autoAdjust="0"/>
  </p:normalViewPr>
  <p:slideViewPr>
    <p:cSldViewPr snapToGrid="0">
      <p:cViewPr varScale="1">
        <p:scale>
          <a:sx n="56" d="100"/>
          <a:sy n="56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0055B-0E53-4E2A-BF21-EC625B3DC209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1D517-65AC-4B6C-B716-3CFA29DB8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132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なぜ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が必要か？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51D517-65AC-4B6C-B716-3CFA29DB8E1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304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なぜ失敗が起こるのか？</a:t>
            </a:r>
          </a:p>
          <a:p>
            <a:r>
              <a:rPr kumimoji="1" lang="ja-JP" altLang="en-US" dirty="0"/>
              <a:t>・ 理由は、ただ二つである。それは、非常にシンプルである。・ 一つは「してはならないことをする」。 </a:t>
            </a:r>
            <a:r>
              <a:rPr kumimoji="1" lang="en-US" altLang="ja-JP" dirty="0"/>
              <a:t> </a:t>
            </a:r>
            <a:r>
              <a:rPr kumimoji="1" lang="ja-JP" altLang="en-US" dirty="0"/>
              <a:t>・ もう一つは「しなければならないことをしない」。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SOP (</a:t>
            </a:r>
            <a:r>
              <a:rPr kumimoji="1" lang="ja-JP" altLang="en-US" dirty="0"/>
              <a:t>標準運用手順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は、「してはならないこと」または「しなければならないこと」を示す。</a:t>
            </a:r>
          </a:p>
          <a:p>
            <a:r>
              <a:rPr kumimoji="1" lang="ja-JP" altLang="en-US" dirty="0"/>
              <a:t>・ そのため、もし、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がフォローされなければ </a:t>
            </a:r>
            <a:r>
              <a:rPr kumimoji="1" lang="en-US" altLang="ja-JP" dirty="0"/>
              <a:t>{</a:t>
            </a:r>
            <a:r>
              <a:rPr kumimoji="1" lang="ja-JP" altLang="en-US" dirty="0"/>
              <a:t>従われなければ</a:t>
            </a:r>
            <a:r>
              <a:rPr kumimoji="1" lang="en-US" altLang="ja-JP" dirty="0"/>
              <a:t>}</a:t>
            </a:r>
            <a:r>
              <a:rPr kumimoji="1" lang="ja-JP" altLang="en-US" dirty="0"/>
              <a:t>、失敗が起こる。</a:t>
            </a:r>
          </a:p>
          <a:p>
            <a:r>
              <a:rPr kumimoji="1" lang="ja-JP" altLang="en-US" dirty="0"/>
              <a:t>・ しかし、実際に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をフォローすることは容易ではない。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51D517-65AC-4B6C-B716-3CFA29DB8E1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801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なぜ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はフォローされないのか？</a:t>
            </a:r>
          </a:p>
          <a:p>
            <a:r>
              <a:rPr kumimoji="1" lang="ja-JP" altLang="en-US" dirty="0"/>
              <a:t>・ もし、失敗のリスクが、より大きくなれば、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は、より複雑になる。</a:t>
            </a:r>
          </a:p>
          <a:p>
            <a:r>
              <a:rPr kumimoji="1" lang="ja-JP" altLang="en-US" dirty="0"/>
              <a:t>・ リスクは頻度と重大性によって見積もられる。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BSL3</a:t>
            </a:r>
            <a:r>
              <a:rPr kumimoji="1" lang="ja-JP" altLang="en-US" dirty="0"/>
              <a:t>実験室では、リスクは、より大きくなり、そのため、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は、より複雑になる。</a:t>
            </a:r>
          </a:p>
          <a:p>
            <a:r>
              <a:rPr kumimoji="1" lang="ja-JP" altLang="en-US" dirty="0"/>
              <a:t>・ しかし、複雑な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を守るために、より労力と費用を必要とする。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51D517-65AC-4B6C-B716-3CFA29DB8E1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339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なぜ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はフォローされないのか？ </a:t>
            </a:r>
            <a:r>
              <a:rPr kumimoji="1" lang="en-US" altLang="ja-JP" dirty="0"/>
              <a:t>(2)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誰でも改良の能力を持つ。・ そのため、彼または彼女は、労力と費用を節約するために、しばしば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を「改良」する。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もちろん、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は、改良することができる。しかし、ステップ　</a:t>
            </a:r>
            <a:r>
              <a:rPr kumimoji="1" lang="en-US" altLang="ja-JP" dirty="0"/>
              <a:t>{</a:t>
            </a:r>
            <a:r>
              <a:rPr kumimoji="1" lang="ja-JP" altLang="en-US" dirty="0"/>
              <a:t>段階</a:t>
            </a:r>
            <a:r>
              <a:rPr kumimoji="1" lang="en-US" altLang="ja-JP" dirty="0"/>
              <a:t>} </a:t>
            </a:r>
            <a:r>
              <a:rPr kumimoji="1" lang="ja-JP" altLang="en-US" dirty="0"/>
              <a:t>が必要である。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彼または彼女は、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の背景や意味、「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がなければ何が起きるのか」を十分に理解しなければならない。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あなたは、</a:t>
            </a:r>
            <a:r>
              <a:rPr kumimoji="1" lang="en-US" altLang="ja-JP" dirty="0"/>
              <a:t>SOP</a:t>
            </a:r>
            <a:r>
              <a:rPr kumimoji="1" lang="ja-JP" altLang="en-US" dirty="0"/>
              <a:t>を改良する準備ができていますか？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51D517-65AC-4B6C-B716-3CFA29DB8E1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344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終り</a:t>
            </a:r>
          </a:p>
          <a:p>
            <a:r>
              <a:rPr kumimoji="1" lang="ja-JP" altLang="en-US" dirty="0"/>
              <a:t>・ トレーニングコースにご協力いただきまして、ありがとうございます。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Email: mikiikka277@hb.tp1.jp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Facebook: Miki Hideki</a:t>
            </a:r>
          </a:p>
          <a:p>
            <a:r>
              <a:rPr kumimoji="1" lang="ja-JP" altLang="en-US" dirty="0"/>
              <a:t>・ 文書サーバー</a:t>
            </a:r>
            <a:r>
              <a:rPr kumimoji="1" lang="en-US" altLang="ja-JP" dirty="0"/>
              <a:t>: http://gaga.jellybean.jp/indexbsl.html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51D517-65AC-4B6C-B716-3CFA29DB8E1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854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ikiikka277@hb.tp1.j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6C570-3EE5-4F5C-A199-BDEAA628A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Why is SOP needed?</a:t>
            </a:r>
            <a:endParaRPr kumimoji="1" lang="ja-JP" altLang="en-US" sz="6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49AA28-E091-4820-8D0D-0489C698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577154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11/10/2019, 3/8/2021</a:t>
            </a:r>
          </a:p>
          <a:p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Hideki Miki, Ph.D. </a:t>
            </a:r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(Engineering), 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JICA Expert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48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Why failure occurs?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Reason is only two. It is very simple.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One is ‘Doing what must not be done’.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Another is ‘Not doing what must be done’.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SOP (Standard Operating Procedures) shows ‘what must not be done’ or ‘what must be done’.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if SOP is not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followed, failure occurs.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But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actually it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is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not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easy to follow SOP.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322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Why is SOP not followed?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risk of failure becomes bigger, SOP becomes more complex.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Risk is estimated as frequency and importance.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BSL3 lab, risk becomes bigger, so SOP becomes more complex.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But complex SOP needs more labor and money in order to keep SOP.</a:t>
            </a:r>
          </a:p>
        </p:txBody>
      </p:sp>
    </p:spTree>
    <p:extLst>
      <p:ext uri="{BB962C8B-B14F-4D97-AF65-F5344CB8AC3E}">
        <p14:creationId xmlns:p14="http://schemas.microsoft.com/office/powerpoint/2010/main" val="220653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Why is SOP not followed? (2)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Everyone has capacity of improving.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he / she often ‘improves’ SOP in order to save labor or money.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Of course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 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SOP can be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improved. But step is needed.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 / she must fully understand background or meaning of SOP, such as ‘What is happen without SOP’.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Are you ready to improve SOP?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35962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0571998" cy="1431234"/>
          </a:xfrm>
        </p:spPr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End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97514-27A9-4683-B005-E5838C54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7458927" cy="3636511"/>
          </a:xfrm>
        </p:spPr>
        <p:txBody>
          <a:bodyPr/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Thank you for cooperation with training course.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Email: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mikiikka277@hb.tp1.jp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Facebook: Miki Hideki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server: http://gaga.jellybean.jp/indexbsl.html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994EF9EF-A8FC-4607-86AD-7C2AA144F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639" y="3239743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67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クォータブル</Template>
  <TotalTime>3705</TotalTime>
  <Words>618</Words>
  <Application>Microsoft Office PowerPoint</Application>
  <PresentationFormat>ワイド画面</PresentationFormat>
  <Paragraphs>52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游ゴシック</vt:lpstr>
      <vt:lpstr>Century Gothic</vt:lpstr>
      <vt:lpstr>Wingdings 2</vt:lpstr>
      <vt:lpstr>クォータブル</vt:lpstr>
      <vt:lpstr>Why is SOP needed?</vt:lpstr>
      <vt:lpstr>Why failure occurs?</vt:lpstr>
      <vt:lpstr>Why is SOP not followed?</vt:lpstr>
      <vt:lpstr>Why is SOP not followed? (2)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三木 秀樹</dc:creator>
  <cp:lastModifiedBy>HIDEKI MIKI</cp:lastModifiedBy>
  <cp:revision>59</cp:revision>
  <dcterms:created xsi:type="dcterms:W3CDTF">2019-06-29T04:02:15Z</dcterms:created>
  <dcterms:modified xsi:type="dcterms:W3CDTF">2023-12-26T01:24:00Z</dcterms:modified>
</cp:coreProperties>
</file>